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2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8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0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5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5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1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5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A6DFD-4D17-4E4D-BDE9-7D6DA782B78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4AE2-CA7B-4519-BE30-16247F9C3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3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73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Job Description Project: Roles and timelines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013969"/>
              </p:ext>
            </p:extLst>
          </p:nvPr>
        </p:nvGraphicFramePr>
        <p:xfrm>
          <a:off x="838201" y="1175653"/>
          <a:ext cx="8477250" cy="3368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5601">
                  <a:extLst>
                    <a:ext uri="{9D8B030D-6E8A-4147-A177-3AD203B41FA5}">
                      <a16:colId xmlns:a16="http://schemas.microsoft.com/office/drawing/2014/main" val="2656598825"/>
                    </a:ext>
                  </a:extLst>
                </a:gridCol>
                <a:gridCol w="1822019">
                  <a:extLst>
                    <a:ext uri="{9D8B030D-6E8A-4147-A177-3AD203B41FA5}">
                      <a16:colId xmlns:a16="http://schemas.microsoft.com/office/drawing/2014/main" val="3912907045"/>
                    </a:ext>
                  </a:extLst>
                </a:gridCol>
                <a:gridCol w="3559630">
                  <a:extLst>
                    <a:ext uri="{9D8B030D-6E8A-4147-A177-3AD203B41FA5}">
                      <a16:colId xmlns:a16="http://schemas.microsoft.com/office/drawing/2014/main" val="3269362175"/>
                    </a:ext>
                  </a:extLst>
                </a:gridCol>
              </a:tblGrid>
              <a:tr h="4061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u="sng" strike="noStrike" dirty="0">
                          <a:effectLst/>
                        </a:rPr>
                        <a:t>ROLES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u="sng" strike="noStrike" dirty="0">
                          <a:effectLst/>
                        </a:rPr>
                        <a:t>TIMELINE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u="sng" strike="noStrike" dirty="0">
                          <a:effectLst/>
                        </a:rPr>
                        <a:t>STATUS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extLst>
                  <a:ext uri="{0D108BD9-81ED-4DB2-BD59-A6C34878D82A}">
                    <a16:rowId xmlns:a16="http://schemas.microsoft.com/office/drawing/2014/main" val="3259655269"/>
                  </a:ext>
                </a:extLst>
              </a:tr>
              <a:tr h="4061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Research </a:t>
                      </a:r>
                      <a:r>
                        <a:rPr lang="en-US" sz="1500" u="none" strike="noStrike">
                          <a:effectLst/>
                        </a:rPr>
                        <a:t>Assistants </a:t>
                      </a:r>
                      <a:r>
                        <a:rPr lang="en-US" sz="1500" u="none" strike="noStrike" smtClean="0">
                          <a:effectLst/>
                        </a:rPr>
                        <a:t>I-II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February - </a:t>
                      </a:r>
                      <a:r>
                        <a:rPr lang="en-US" sz="1500" u="none" strike="noStrike" dirty="0" smtClean="0">
                          <a:effectLst/>
                        </a:rPr>
                        <a:t>October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 smtClean="0">
                          <a:effectLst/>
                        </a:rPr>
                        <a:t>COMPLETE!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extLst>
                  <a:ext uri="{0D108BD9-81ED-4DB2-BD59-A6C34878D82A}">
                    <a16:rowId xmlns:a16="http://schemas.microsoft.com/office/drawing/2014/main" val="2988951211"/>
                  </a:ext>
                </a:extLst>
              </a:tr>
              <a:tr h="4061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Research Coordinators I-III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March </a:t>
                      </a:r>
                      <a:r>
                        <a:rPr lang="en-US" sz="1500" u="none" strike="noStrike" dirty="0" smtClean="0">
                          <a:effectLst/>
                        </a:rPr>
                        <a:t>– October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 smtClean="0">
                          <a:effectLst/>
                        </a:rPr>
                        <a:t>COMPLETE!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extLst>
                  <a:ext uri="{0D108BD9-81ED-4DB2-BD59-A6C34878D82A}">
                    <a16:rowId xmlns:a16="http://schemas.microsoft.com/office/drawing/2014/main" val="2550561029"/>
                  </a:ext>
                </a:extLst>
              </a:tr>
              <a:tr h="4061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S. Research Associate and Research Associates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March </a:t>
                      </a:r>
                      <a:r>
                        <a:rPr lang="en-US" sz="1500" u="none" strike="noStrike" dirty="0" smtClean="0">
                          <a:effectLst/>
                        </a:rPr>
                        <a:t>– October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 smtClean="0">
                          <a:effectLst/>
                        </a:rPr>
                        <a:t>COMPLETE!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extLst>
                  <a:ext uri="{0D108BD9-81ED-4DB2-BD59-A6C34878D82A}">
                    <a16:rowId xmlns:a16="http://schemas.microsoft.com/office/drawing/2014/main" val="1755034975"/>
                  </a:ext>
                </a:extLst>
              </a:tr>
              <a:tr h="4061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Research Technicians I-IV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March </a:t>
                      </a:r>
                      <a:r>
                        <a:rPr lang="en-US" sz="1500" u="none" strike="noStrike" dirty="0" smtClean="0">
                          <a:effectLst/>
                        </a:rPr>
                        <a:t>– October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 smtClean="0">
                          <a:effectLst/>
                        </a:rPr>
                        <a:t>COMPLETE!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extLst>
                  <a:ext uri="{0D108BD9-81ED-4DB2-BD59-A6C34878D82A}">
                    <a16:rowId xmlns:a16="http://schemas.microsoft.com/office/drawing/2014/main" val="583353427"/>
                  </a:ext>
                </a:extLst>
              </a:tr>
              <a:tr h="4061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 smtClean="0">
                          <a:effectLst/>
                        </a:rPr>
                        <a:t>Research Managers and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 Program Managers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March </a:t>
                      </a:r>
                      <a:r>
                        <a:rPr lang="en-US" sz="1500" u="none" strike="noStrike" dirty="0" smtClean="0">
                          <a:effectLst/>
                        </a:rPr>
                        <a:t>– October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 smtClean="0">
                          <a:effectLst/>
                        </a:rPr>
                        <a:t>COMPLETE!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extLst>
                  <a:ext uri="{0D108BD9-81ED-4DB2-BD59-A6C34878D82A}">
                    <a16:rowId xmlns:a16="http://schemas.microsoft.com/office/drawing/2014/main" val="2218688414"/>
                  </a:ext>
                </a:extLst>
              </a:tr>
              <a:tr h="4061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 smtClean="0">
                          <a:effectLst/>
                        </a:rPr>
                        <a:t>Post Doc Fellows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March </a:t>
                      </a:r>
                      <a:r>
                        <a:rPr lang="en-US" sz="1500" u="none" strike="noStrike">
                          <a:effectLst/>
                        </a:rPr>
                        <a:t>- </a:t>
                      </a:r>
                      <a:r>
                        <a:rPr lang="en-US" sz="1500" u="none" strike="noStrike" smtClean="0">
                          <a:effectLst/>
                        </a:rPr>
                        <a:t>October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 smtClean="0">
                          <a:effectLst/>
                        </a:rPr>
                        <a:t>COMPLETE!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extLst>
                  <a:ext uri="{0D108BD9-81ED-4DB2-BD59-A6C34878D82A}">
                    <a16:rowId xmlns:a16="http://schemas.microsoft.com/office/drawing/2014/main" val="1650039003"/>
                  </a:ext>
                </a:extLst>
              </a:tr>
              <a:tr h="4061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Other Roles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TBD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smtClean="0">
                          <a:effectLst/>
                        </a:rPr>
                        <a:t>COMPLETE!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arkPro" panose="020B0504020101010102" pitchFamily="34" charset="0"/>
                      </a:endParaRPr>
                    </a:p>
                  </a:txBody>
                  <a:tcPr marL="8783" marR="8783" marT="8783" marB="0" anchor="ctr"/>
                </a:tc>
                <a:extLst>
                  <a:ext uri="{0D108BD9-81ED-4DB2-BD59-A6C34878D82A}">
                    <a16:rowId xmlns:a16="http://schemas.microsoft.com/office/drawing/2014/main" val="2178193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8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MarkPro</vt:lpstr>
      <vt:lpstr>Office Theme</vt:lpstr>
      <vt:lpstr>Job Description Project: Roles and timelines</vt:lpstr>
    </vt:vector>
  </TitlesOfParts>
  <Company>St. Michael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Description Project: Roles and timelines</dc:title>
  <dc:creator>Elizabeth Huggins</dc:creator>
  <cp:lastModifiedBy>Patrick Kasparian</cp:lastModifiedBy>
  <cp:revision>7</cp:revision>
  <dcterms:created xsi:type="dcterms:W3CDTF">2022-03-23T18:26:52Z</dcterms:created>
  <dcterms:modified xsi:type="dcterms:W3CDTF">2023-03-10T20:40:43Z</dcterms:modified>
</cp:coreProperties>
</file>